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4"/>
  </p:notesMasterIdLst>
  <p:handoutMasterIdLst>
    <p:handoutMasterId r:id="rId15"/>
  </p:handoutMasterIdLst>
  <p:sldIdLst>
    <p:sldId id="256" r:id="rId2"/>
    <p:sldId id="380" r:id="rId3"/>
    <p:sldId id="395" r:id="rId4"/>
    <p:sldId id="397" r:id="rId5"/>
    <p:sldId id="399" r:id="rId6"/>
    <p:sldId id="402" r:id="rId7"/>
    <p:sldId id="406" r:id="rId8"/>
    <p:sldId id="416" r:id="rId9"/>
    <p:sldId id="422" r:id="rId10"/>
    <p:sldId id="427" r:id="rId11"/>
    <p:sldId id="394" r:id="rId12"/>
    <p:sldId id="275" r:id="rId13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나눔스퀘어OTF" panose="020B0600000101010101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51" autoAdjust="0"/>
    <p:restoredTop sz="96370" autoAdjust="0"/>
  </p:normalViewPr>
  <p:slideViewPr>
    <p:cSldViewPr>
      <p:cViewPr varScale="1">
        <p:scale>
          <a:sx n="88" d="100"/>
          <a:sy n="88" d="100"/>
        </p:scale>
        <p:origin x="90" y="19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2019-08-19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07-2. </a:t>
            </a:r>
            <a:r>
              <a:rPr lang="ko-KR" altLang="en-US" b="1" dirty="0">
                <a:solidFill>
                  <a:schemeClr val="tx1"/>
                </a:solidFill>
              </a:rPr>
              <a:t>타입 변환과 </a:t>
            </a:r>
            <a:r>
              <a:rPr lang="ko-KR" altLang="en-US" b="1" dirty="0" err="1">
                <a:solidFill>
                  <a:schemeClr val="tx1"/>
                </a:solidFill>
              </a:rPr>
              <a:t>다형성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12278A3F-C3F3-482C-A30B-0C17F4073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C52683-9101-4E3B-8784-F35356D56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어떤 객체가 어느 클래스의 </a:t>
            </a:r>
            <a:r>
              <a:rPr lang="ko-KR" altLang="en-US" dirty="0" err="1"/>
              <a:t>인스턴스인지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내 강제 타입 변환 </a:t>
            </a:r>
            <a:r>
              <a:rPr lang="ko-KR" altLang="en-US"/>
              <a:t>필요한 경우</a:t>
            </a:r>
            <a:endParaRPr lang="en-US" altLang="ko-KR"/>
          </a:p>
          <a:p>
            <a:pPr lvl="2"/>
            <a:r>
              <a:rPr lang="ko-KR" altLang="en-US"/>
              <a:t>타입 확인하지 않고 강제 타입 변환 시도 시 </a:t>
            </a:r>
            <a:r>
              <a:rPr lang="en-US" altLang="ko-KR"/>
              <a:t>ClassCastException </a:t>
            </a:r>
            <a:r>
              <a:rPr lang="ko-KR" altLang="en-US"/>
              <a:t>발생할 수 있음</a:t>
            </a:r>
            <a:endParaRPr lang="en-US" altLang="ko-KR"/>
          </a:p>
          <a:p>
            <a:pPr lvl="2"/>
            <a:r>
              <a:rPr lang="ko-KR" altLang="en-US"/>
              <a:t>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통해 확인 후 안전하게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7" y="3234866"/>
            <a:ext cx="6934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8" y="2656296"/>
            <a:ext cx="6934200" cy="53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43296"/>
            <a:ext cx="6844497" cy="225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22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FF0000"/>
                </a:solidFill>
              </a:rPr>
              <a:t>클래스 타입 변환 </a:t>
            </a:r>
            <a:r>
              <a:rPr lang="en-US" altLang="ko-KR" dirty="0"/>
              <a:t>: </a:t>
            </a:r>
            <a:r>
              <a:rPr lang="ko-KR" altLang="en-US" dirty="0"/>
              <a:t>다른 클래스 타입으로 객체를 대입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자동 타입 변환 </a:t>
            </a:r>
            <a:r>
              <a:rPr lang="en-US" altLang="ko-KR" dirty="0"/>
              <a:t>: </a:t>
            </a:r>
            <a:r>
              <a:rPr lang="ko-KR" altLang="en-US" dirty="0"/>
              <a:t>자식 객체를 부모 타입 변수에 대입할 때에는 자동으로 타입이 변환됨</a:t>
            </a:r>
            <a:endParaRPr lang="en-US" altLang="ko-KR" dirty="0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/>
              <a:t>: </a:t>
            </a:r>
            <a:r>
              <a:rPr lang="ko-KR" altLang="en-US"/>
              <a:t>부모 타입 객체를 다시 자식 타입에 대입할 때 강제 타입 변환일 필요</a:t>
            </a:r>
            <a:endParaRPr lang="en-US" altLang="ko-KR"/>
          </a:p>
          <a:p>
            <a:pPr lvl="2" indent="-136525"/>
            <a:r>
              <a:rPr lang="ko-KR" altLang="en-US"/>
              <a:t> </a:t>
            </a:r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endParaRPr lang="ko-KR" altLang="en-US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객체가 어떤 타입인지 조사할 때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err="1">
                <a:solidFill>
                  <a:srgbClr val="FF0000"/>
                </a:solidFill>
              </a:rPr>
              <a:t>다형성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사용 방법은 동일하나 실행결과가 다양하게 나오는 성질</a:t>
            </a:r>
            <a:r>
              <a:rPr lang="en-US" altLang="ko-KR"/>
              <a:t>. </a:t>
            </a:r>
          </a:p>
          <a:p>
            <a:pPr marL="268288" lvl="1" indent="0">
              <a:buNone/>
            </a:pPr>
            <a:r>
              <a:rPr lang="en-US" altLang="ko-KR"/>
              <a:t>                 </a:t>
            </a:r>
            <a:r>
              <a:rPr lang="ko-KR" altLang="en-US"/>
              <a:t>메소드 </a:t>
            </a:r>
            <a:r>
              <a:rPr lang="ko-KR" altLang="en-US" dirty="0"/>
              <a:t>재정의와 타입 변환으로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키워드로 끝내는 핵심 포인트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2F0480-8877-437B-A54C-CF5AB67C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75040"/>
            <a:ext cx="5994400" cy="105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A741174-36B6-4EC1-8987-FBEDA795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26" y="3962400"/>
            <a:ext cx="5994400" cy="105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자동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필드의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매개변수의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강제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객체 타입 확인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클래스 </a:t>
            </a:r>
            <a:r>
              <a:rPr lang="ko-KR" altLang="en-US" dirty="0"/>
              <a:t>타입 변환</a:t>
            </a:r>
            <a:r>
              <a:rPr lang="en-US" altLang="ko-KR" dirty="0"/>
              <a:t>, </a:t>
            </a:r>
            <a:r>
              <a:rPr lang="ko-KR" altLang="en-US" dirty="0"/>
              <a:t>자동 타입 변환</a:t>
            </a:r>
            <a:r>
              <a:rPr lang="en-US" altLang="ko-KR"/>
              <a:t>, </a:t>
            </a:r>
            <a:r>
              <a:rPr lang="ko-KR" altLang="en-US"/>
              <a:t>다형성</a:t>
            </a:r>
            <a:r>
              <a:rPr lang="en-US" altLang="ko-KR"/>
              <a:t>, </a:t>
            </a:r>
            <a:r>
              <a:rPr lang="ko-KR" altLang="en-US"/>
              <a:t>강제 </a:t>
            </a:r>
            <a:r>
              <a:rPr lang="ko-KR" altLang="en-US" dirty="0"/>
              <a:t>타입 변환</a:t>
            </a:r>
            <a:r>
              <a:rPr lang="en-US" altLang="ko-KR" dirty="0"/>
              <a:t>, </a:t>
            </a:r>
            <a:r>
              <a:rPr lang="en-US" altLang="ko-KR" dirty="0" err="1"/>
              <a:t>instanceof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기본 타입과 마찬가지로 클래스도 타입 변환이 있다</a:t>
            </a:r>
            <a:r>
              <a:rPr lang="en-US" altLang="ko-KR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이를 </a:t>
            </a:r>
            <a:r>
              <a:rPr lang="ko-KR" altLang="en-US" dirty="0"/>
              <a:t>활용하면 객체 지향 프로그래밍의 </a:t>
            </a:r>
            <a:r>
              <a:rPr lang="ko-KR" altLang="en-US" dirty="0" err="1"/>
              <a:t>다형성을</a:t>
            </a:r>
            <a:r>
              <a:rPr lang="ko-KR" altLang="en-US" dirty="0"/>
              <a:t> 구현할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다형성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사용 방법은 동일하지만 다양한 객체 활용해 여러 실행결과가 나오도록 하는 성질</a:t>
            </a:r>
            <a:endParaRPr lang="en-US" altLang="ko-KR"/>
          </a:p>
          <a:p>
            <a:pPr lvl="1"/>
            <a:r>
              <a:rPr lang="ko-KR" altLang="en-US"/>
              <a:t>메소드 재정의와 타입 변환으로 구현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A5FC1-60CF-41AB-91F0-F18E8F81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648200"/>
            <a:ext cx="5705674" cy="89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자동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/>
            <a:r>
              <a:rPr lang="ko-KR" altLang="en-US" dirty="0"/>
              <a:t>프로그램 실행 도중 자동으로 타입 변환 일어나는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934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BB4C7D-F449-4D0B-901A-396D28DD6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42" y="2942202"/>
            <a:ext cx="6928946" cy="9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8025437-0CB8-40BC-9699-C938ED08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619238" cy="23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05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바로 위 부모가 아니더라도 상속 계층에서 상위 타입인 경우 자동 타입 변환 일어날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645166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4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부모 타입으로 자동 타입 변환 이후에는 부모 클래스에 선언된 필드 및 </a:t>
            </a:r>
            <a:r>
              <a:rPr lang="ko-KR" altLang="en-US" dirty="0" err="1"/>
              <a:t>메소드만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pPr lvl="1"/>
            <a:r>
              <a:rPr lang="ko-KR" altLang="en-US" dirty="0"/>
              <a:t>예외적으로</a:t>
            </a:r>
            <a:r>
              <a:rPr lang="en-US" altLang="ko-KR" dirty="0"/>
              <a:t>, </a:t>
            </a:r>
            <a:r>
              <a:rPr lang="ko-KR" altLang="en-US" dirty="0" err="1"/>
              <a:t>메소드가</a:t>
            </a:r>
            <a:r>
              <a:rPr lang="ko-KR" altLang="en-US" dirty="0"/>
              <a:t> 자식 클래스에서 재정의될 경우 자식 클래스의 </a:t>
            </a:r>
            <a:r>
              <a:rPr lang="ko-KR" altLang="en-US" dirty="0" err="1"/>
              <a:t>메소드가</a:t>
            </a:r>
            <a:r>
              <a:rPr lang="ko-KR" altLang="en-US" dirty="0"/>
              <a:t> 대신 호출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6858001" cy="387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9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필드의 다형성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필드 타입을 부모 타입으로 선언할 </a:t>
            </a:r>
            <a:r>
              <a:rPr lang="ko-KR" altLang="en-US"/>
              <a:t>경우 </a:t>
            </a:r>
            <a:endParaRPr lang="en-US" altLang="ko-KR"/>
          </a:p>
          <a:p>
            <a:pPr lvl="2"/>
            <a:r>
              <a:rPr lang="ko-KR" altLang="en-US"/>
              <a:t>다양한 </a:t>
            </a:r>
            <a:r>
              <a:rPr lang="ko-KR" altLang="en-US" dirty="0"/>
              <a:t>자식 객체가 저장되어 필드 사용 결과 달라질 </a:t>
            </a:r>
            <a:r>
              <a:rPr lang="ko-KR" altLang="en-US"/>
              <a:t>수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95500"/>
            <a:ext cx="6858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C560652-74F7-412B-9ADD-8814351E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38371"/>
            <a:ext cx="4876800" cy="258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0BDEA0-3EE9-42C0-81F6-F37ED3B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53566"/>
            <a:ext cx="2286000" cy="1728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4DD876-7285-4A66-948A-870334FF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797" y="4862492"/>
            <a:ext cx="3258685" cy="14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매개 변수의 다형성</a:t>
            </a:r>
            <a:endParaRPr lang="en-US" altLang="ko-KR"/>
          </a:p>
          <a:p>
            <a:pPr lvl="1"/>
            <a:r>
              <a:rPr lang="ko-KR" altLang="en-US"/>
              <a:t>매개 변수를 부모 타입으로 선언하는 효과</a:t>
            </a:r>
            <a:endParaRPr lang="en-US" altLang="ko-KR"/>
          </a:p>
          <a:p>
            <a:pPr lvl="2"/>
            <a:r>
              <a:rPr lang="ko-KR" altLang="en-US"/>
              <a:t>메소드 호출 시 매개값으로 부모 객체 및 모든 자식 객체를 제공할 수 있음</a:t>
            </a:r>
            <a:endParaRPr lang="en-US" altLang="ko-KR"/>
          </a:p>
          <a:p>
            <a:pPr lvl="2"/>
            <a:r>
              <a:rPr lang="ko-KR" altLang="en-US"/>
              <a:t>자식의 재정의된 메소드가 호출 </a:t>
            </a:r>
            <a:r>
              <a:rPr lang="en-US" altLang="ko-KR"/>
              <a:t>-&gt; </a:t>
            </a:r>
            <a:r>
              <a:rPr lang="ko-KR" altLang="en-US"/>
              <a:t>다형성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6019800" cy="164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0388"/>
            <a:ext cx="6019800" cy="12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1BB35E0-CBAF-4775-9625-B478AF22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5638800" cy="273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08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/>
            <a:r>
              <a:rPr lang="ko-KR" altLang="en-US" dirty="0"/>
              <a:t>부모 타입을 자식 타입으로 변환</a:t>
            </a:r>
            <a:endParaRPr lang="en-US" altLang="ko-KR" dirty="0"/>
          </a:p>
          <a:p>
            <a:pPr lvl="2"/>
            <a:r>
              <a:rPr lang="ko-KR" altLang="en-US"/>
              <a:t>조건</a:t>
            </a:r>
            <a:r>
              <a:rPr lang="en-US" altLang="ko-KR"/>
              <a:t>: </a:t>
            </a:r>
            <a:r>
              <a:rPr lang="ko-KR" altLang="en-US"/>
              <a:t>자식 </a:t>
            </a:r>
            <a:r>
              <a:rPr lang="ko-KR" altLang="en-US" dirty="0"/>
              <a:t>타입이 부모 타입으로 자동 타입 변환한 후 다시 반대로 변환할 때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타입 변환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7" y="2108968"/>
            <a:ext cx="6401474" cy="113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91D3107-B53D-420B-BD38-7CCCD39D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33800"/>
            <a:ext cx="4800600" cy="272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86AEF6-1D14-4CCC-89E0-7AE36593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7" y="3377645"/>
            <a:ext cx="3124874" cy="7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3377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18534</TotalTime>
  <Words>352</Words>
  <Application>Microsoft Office PowerPoint</Application>
  <PresentationFormat>화면 슬라이드 쇼(4:3)</PresentationFormat>
  <Paragraphs>69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돋움</vt:lpstr>
      <vt:lpstr>Verdana</vt:lpstr>
      <vt:lpstr>Wingdings</vt:lpstr>
      <vt:lpstr>HY견고딕</vt:lpstr>
      <vt:lpstr>나눔스퀘어OTF</vt:lpstr>
      <vt:lpstr>Arial</vt:lpstr>
      <vt:lpstr>맑은 고딕</vt:lpstr>
      <vt:lpstr>5_디자인 사용자 지정</vt:lpstr>
      <vt:lpstr>07-2. 타입 변환과 다형성</vt:lpstr>
      <vt:lpstr>목차</vt:lpstr>
      <vt:lpstr>시작하기 전에</vt:lpstr>
      <vt:lpstr>자동 타입 변환</vt:lpstr>
      <vt:lpstr>자동 타입 변환</vt:lpstr>
      <vt:lpstr>자동 타입 변환</vt:lpstr>
      <vt:lpstr>필드의 다형성</vt:lpstr>
      <vt:lpstr>매개 변수의 다형성</vt:lpstr>
      <vt:lpstr>강제 타입 변환</vt:lpstr>
      <vt:lpstr>객체 타입 확인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2682</cp:revision>
  <dcterms:created xsi:type="dcterms:W3CDTF">2004-07-21T02:43:03Z</dcterms:created>
  <dcterms:modified xsi:type="dcterms:W3CDTF">2019-08-20T01:49:59Z</dcterms:modified>
</cp:coreProperties>
</file>